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Raleway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  <p:embeddedFont>
      <p:font typeface="La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12287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8551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054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IL CONCETTO DI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400" b="1" dirty="0">
                <a:latin typeface="Comfortaa"/>
                <a:ea typeface="Comfortaa"/>
                <a:cs typeface="Comfortaa"/>
                <a:sym typeface="Comfortaa"/>
              </a:rPr>
              <a:t>RISCHIO</a:t>
            </a:r>
            <a:endParaRPr sz="4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IL RISCHIO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SORGENTE DI PERICOLO -&gt; DANNI DA EVENTO INCERTO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CATEGORIE INTERNE AL RISCHIO: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       Futuro  -  Incertezza  -  Capacità di provocare danni  - Calcolabilità economica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i="1">
                <a:latin typeface="Raleway"/>
                <a:ea typeface="Raleway"/>
                <a:cs typeface="Raleway"/>
                <a:sym typeface="Raleway"/>
              </a:rPr>
              <a:t>IL RISCHIO CHE DIVENTA OPPORTUNITA’</a:t>
            </a:r>
            <a:endParaRPr lang="it-IT" sz="1400" b="1" i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39</Words>
  <Application>Microsoft Office PowerPoint</Application>
  <PresentationFormat>Presentazione su schermo (16:9)</PresentationFormat>
  <Paragraphs>25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Comfortaa</vt:lpstr>
      <vt:lpstr>Raleway</vt:lpstr>
      <vt:lpstr>Montserrat</vt:lpstr>
      <vt:lpstr>Lato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25</cp:revision>
  <dcterms:modified xsi:type="dcterms:W3CDTF">2024-12-11T16:57:12Z</dcterms:modified>
</cp:coreProperties>
</file>